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7772400" cy="100584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rterfield, Eric SFC USARMY MEDCOM WAMC (USA)" userId="aeef3f61-b3ce-499d-af15-6fc9ae0ef7fa" providerId="ADAL" clId="{3567D9D0-7BDC-47DC-93D5-B6ECF496A73C}"/>
    <pc:docChg chg="modSld">
      <pc:chgData name="Porterfield, Eric SFC USARMY MEDCOM WAMC (USA)" userId="aeef3f61-b3ce-499d-af15-6fc9ae0ef7fa" providerId="ADAL" clId="{3567D9D0-7BDC-47DC-93D5-B6ECF496A73C}" dt="2024-07-01T16:24:57.257" v="21" actId="20577"/>
      <pc:docMkLst>
        <pc:docMk/>
      </pc:docMkLst>
      <pc:sldChg chg="modSp mod">
        <pc:chgData name="Porterfield, Eric SFC USARMY MEDCOM WAMC (USA)" userId="aeef3f61-b3ce-499d-af15-6fc9ae0ef7fa" providerId="ADAL" clId="{3567D9D0-7BDC-47DC-93D5-B6ECF496A73C}" dt="2024-07-01T16:24:57.257" v="21" actId="20577"/>
        <pc:sldMkLst>
          <pc:docMk/>
          <pc:sldMk cId="3220117631" sldId="259"/>
        </pc:sldMkLst>
        <pc:spChg chg="mod">
          <ac:chgData name="Porterfield, Eric SFC USARMY MEDCOM WAMC (USA)" userId="aeef3f61-b3ce-499d-af15-6fc9ae0ef7fa" providerId="ADAL" clId="{3567D9D0-7BDC-47DC-93D5-B6ECF496A73C}" dt="2024-07-01T16:24:57.257" v="21" actId="20577"/>
          <ac:spMkLst>
            <pc:docMk/>
            <pc:sldMk cId="3220117631" sldId="259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r">
              <a:defRPr sz="1200"/>
            </a:lvl1pPr>
          </a:lstStyle>
          <a:p>
            <a:fld id="{20019250-F3AB-4601-BFBD-A89F8F5A770E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1238" y="1160463"/>
            <a:ext cx="24225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1" tIns="46476" rIns="92951" bIns="464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2"/>
            <a:ext cx="5588000" cy="3655457"/>
          </a:xfrm>
          <a:prstGeom prst="rect">
            <a:avLst/>
          </a:prstGeom>
        </p:spPr>
        <p:txBody>
          <a:bodyPr vert="horz" lIns="92951" tIns="46476" rIns="92951" bIns="4647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r">
              <a:defRPr sz="1200"/>
            </a:lvl1pPr>
          </a:lstStyle>
          <a:p>
            <a:fld id="{E533D372-01F4-4721-AB3B-D87E266A8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3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59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0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5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3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7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7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9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9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2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90458" y="237744"/>
            <a:ext cx="7194061" cy="9712079"/>
            <a:chOff x="2331565" y="2988483"/>
            <a:chExt cx="3175910" cy="4191147"/>
          </a:xfrm>
        </p:grpSpPr>
        <p:sp>
          <p:nvSpPr>
            <p:cNvPr id="3" name="Rounded Rectangle 2"/>
            <p:cNvSpPr/>
            <p:nvPr/>
          </p:nvSpPr>
          <p:spPr>
            <a:xfrm>
              <a:off x="2337793" y="4902872"/>
              <a:ext cx="3169682" cy="16392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61" dirty="0"/>
                <a:t> 2024</a:t>
              </a: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2538175" y="2988483"/>
              <a:ext cx="2768918" cy="4781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518" algn="ctr"/>
              <a:r>
                <a:rPr sz="2400" b="1" spc="-36" dirty="0">
                  <a:latin typeface="Calibri"/>
                  <a:cs typeface="Calibri"/>
                </a:rPr>
                <a:t>W</a:t>
              </a:r>
              <a:r>
                <a:rPr sz="2400" b="1" dirty="0">
                  <a:latin typeface="Calibri"/>
                  <a:cs typeface="Calibri"/>
                </a:rPr>
                <a:t>omac</a:t>
              </a:r>
              <a:r>
                <a:rPr sz="2400" b="1" spc="-5" dirty="0">
                  <a:latin typeface="Calibri"/>
                  <a:cs typeface="Calibri"/>
                </a:rPr>
                <a:t>k</a:t>
              </a:r>
              <a:r>
                <a:rPr sz="2400" b="1" spc="-7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Ar</a:t>
              </a:r>
              <a:r>
                <a:rPr sz="2400" b="1" spc="-20" dirty="0">
                  <a:latin typeface="Calibri"/>
                  <a:cs typeface="Calibri"/>
                </a:rPr>
                <a:t>m</a:t>
              </a:r>
              <a:r>
                <a:rPr sz="2400" b="1" spc="-5" dirty="0">
                  <a:latin typeface="Calibri"/>
                  <a:cs typeface="Calibri"/>
                </a:rPr>
                <a:t>y</a:t>
              </a:r>
              <a:r>
                <a:rPr sz="2400" b="1" dirty="0">
                  <a:latin typeface="Calibri"/>
                  <a:cs typeface="Calibri"/>
                </a:rPr>
                <a:t> Me</a:t>
              </a:r>
              <a:r>
                <a:rPr sz="2400" b="1" spc="3" dirty="0">
                  <a:latin typeface="Calibri"/>
                  <a:cs typeface="Calibri"/>
                </a:rPr>
                <a:t>d</a:t>
              </a:r>
              <a:r>
                <a:rPr sz="2400" b="1" dirty="0">
                  <a:latin typeface="Calibri"/>
                  <a:cs typeface="Calibri"/>
                </a:rPr>
                <a:t>i</a:t>
              </a:r>
              <a:r>
                <a:rPr sz="2400" b="1" spc="-5" dirty="0">
                  <a:latin typeface="Calibri"/>
                  <a:cs typeface="Calibri"/>
                </a:rPr>
                <a:t>cal</a:t>
              </a:r>
              <a:r>
                <a:rPr sz="2400" b="1" spc="-12" dirty="0">
                  <a:latin typeface="Calibri"/>
                  <a:cs typeface="Calibri"/>
                </a:rPr>
                <a:t> </a:t>
              </a:r>
              <a:r>
                <a:rPr sz="2400" b="1" spc="-3" dirty="0">
                  <a:latin typeface="Calibri"/>
                  <a:cs typeface="Calibri"/>
                </a:rPr>
                <a:t>Cen</a:t>
              </a:r>
              <a:r>
                <a:rPr sz="2400" b="1" spc="-14" dirty="0">
                  <a:latin typeface="Calibri"/>
                  <a:cs typeface="Calibri"/>
                </a:rPr>
                <a:t>t</a:t>
              </a:r>
              <a:r>
                <a:rPr sz="2400" b="1" dirty="0">
                  <a:latin typeface="Calibri"/>
                  <a:cs typeface="Calibri"/>
                </a:rPr>
                <a:t>er</a:t>
              </a:r>
            </a:p>
            <a:p>
              <a:pPr algn="ctr">
                <a:lnSpc>
                  <a:spcPct val="100000"/>
                </a:lnSpc>
              </a:pPr>
              <a:r>
                <a:rPr sz="2400" b="1" dirty="0">
                  <a:latin typeface="Calibri"/>
                  <a:cs typeface="Calibri"/>
                </a:rPr>
                <a:t>Hospi</a:t>
              </a:r>
              <a:r>
                <a:rPr sz="2400" b="1" spc="-5" dirty="0">
                  <a:latin typeface="Calibri"/>
                  <a:cs typeface="Calibri"/>
                </a:rPr>
                <a:t>t</a:t>
              </a:r>
              <a:r>
                <a:rPr sz="2400" b="1" dirty="0">
                  <a:latin typeface="Calibri"/>
                  <a:cs typeface="Calibri"/>
                </a:rPr>
                <a:t>al</a:t>
              </a:r>
              <a:r>
                <a:rPr sz="2400" b="1" spc="-24" dirty="0">
                  <a:latin typeface="Calibri"/>
                  <a:cs typeface="Calibri"/>
                </a:rPr>
                <a:t> </a:t>
              </a:r>
              <a:r>
                <a:rPr sz="2400" b="1" spc="-14" dirty="0">
                  <a:latin typeface="Calibri"/>
                  <a:cs typeface="Calibri"/>
                </a:rPr>
                <a:t>E</a:t>
              </a:r>
              <a:r>
                <a:rPr sz="2400" b="1" dirty="0">
                  <a:latin typeface="Calibri"/>
                  <a:cs typeface="Calibri"/>
                </a:rPr>
                <a:t>d</a:t>
              </a:r>
              <a:r>
                <a:rPr sz="2400" b="1" spc="3" dirty="0">
                  <a:latin typeface="Calibri"/>
                  <a:cs typeface="Calibri"/>
                </a:rPr>
                <a:t>u</a:t>
              </a:r>
              <a:r>
                <a:rPr sz="2400" b="1" spc="-5" dirty="0">
                  <a:latin typeface="Calibri"/>
                  <a:cs typeface="Calibri"/>
                </a:rPr>
                <a:t>c</a:t>
              </a:r>
              <a:r>
                <a:rPr sz="2400" b="1" spc="-7" dirty="0">
                  <a:latin typeface="Calibri"/>
                  <a:cs typeface="Calibri"/>
                </a:rPr>
                <a:t>a</a:t>
              </a:r>
              <a:r>
                <a:rPr sz="2400" b="1" dirty="0">
                  <a:latin typeface="Calibri"/>
                  <a:cs typeface="Calibri"/>
                </a:rPr>
                <a:t>tion</a:t>
              </a:r>
              <a:r>
                <a:rPr sz="2400" b="1" spc="-22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and</a:t>
              </a:r>
              <a:r>
                <a:rPr sz="2400" b="1" spc="-5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S</a:t>
              </a:r>
              <a:r>
                <a:rPr sz="2400" b="1" spc="-7" dirty="0">
                  <a:latin typeface="Calibri"/>
                  <a:cs typeface="Calibri"/>
                </a:rPr>
                <a:t>ta</a:t>
              </a:r>
              <a:r>
                <a:rPr sz="2400" b="1" spc="-5" dirty="0">
                  <a:latin typeface="Calibri"/>
                  <a:cs typeface="Calibri"/>
                </a:rPr>
                <a:t>f</a:t>
              </a:r>
              <a:r>
                <a:rPr sz="2400" b="1" dirty="0">
                  <a:latin typeface="Calibri"/>
                  <a:cs typeface="Calibri"/>
                </a:rPr>
                <a:t>f</a:t>
              </a:r>
              <a:r>
                <a:rPr sz="2400" b="1" spc="7" dirty="0">
                  <a:latin typeface="Calibri"/>
                  <a:cs typeface="Calibri"/>
                </a:rPr>
                <a:t> </a:t>
              </a:r>
              <a:r>
                <a:rPr sz="2400" b="1" spc="-3" dirty="0">
                  <a:latin typeface="Calibri"/>
                  <a:cs typeface="Calibri"/>
                </a:rPr>
                <a:t>De</a:t>
              </a:r>
              <a:r>
                <a:rPr sz="2400" b="1" spc="-7" dirty="0">
                  <a:latin typeface="Calibri"/>
                  <a:cs typeface="Calibri"/>
                </a:rPr>
                <a:t>v</a:t>
              </a:r>
              <a:r>
                <a:rPr sz="2400" b="1" spc="-3" dirty="0">
                  <a:latin typeface="Calibri"/>
                  <a:cs typeface="Calibri"/>
                </a:rPr>
                <a:t>e</a:t>
              </a:r>
              <a:r>
                <a:rPr sz="2400" b="1" dirty="0">
                  <a:latin typeface="Calibri"/>
                  <a:cs typeface="Calibri"/>
                </a:rPr>
                <a:t>l</a:t>
              </a:r>
              <a:r>
                <a:rPr sz="2400" b="1" spc="-5" dirty="0">
                  <a:latin typeface="Calibri"/>
                  <a:cs typeface="Calibri"/>
                </a:rPr>
                <a:t>op</a:t>
              </a:r>
              <a:r>
                <a:rPr sz="2400" b="1" spc="-3" dirty="0">
                  <a:latin typeface="Calibri"/>
                  <a:cs typeface="Calibri"/>
                </a:rPr>
                <a:t>m</a:t>
              </a:r>
              <a:r>
                <a:rPr sz="2400" b="1" spc="-5" dirty="0">
                  <a:latin typeface="Calibri"/>
                  <a:cs typeface="Calibri"/>
                </a:rPr>
                <a:t>e</a:t>
              </a:r>
              <a:r>
                <a:rPr sz="2400" b="1" spc="-9" dirty="0">
                  <a:latin typeface="Calibri"/>
                  <a:cs typeface="Calibri"/>
                </a:rPr>
                <a:t>n</a:t>
              </a:r>
              <a:r>
                <a:rPr sz="2400" b="1" dirty="0">
                  <a:latin typeface="Calibri"/>
                  <a:cs typeface="Calibri"/>
                </a:rPr>
                <a:t>t</a:t>
              </a:r>
              <a:r>
                <a:rPr sz="2400" b="1" spc="-17" dirty="0">
                  <a:latin typeface="Calibri"/>
                  <a:cs typeface="Calibri"/>
                </a:rPr>
                <a:t> </a:t>
              </a:r>
              <a:r>
                <a:rPr sz="2400" b="1" dirty="0">
                  <a:latin typeface="Calibri"/>
                  <a:cs typeface="Calibri"/>
                </a:rPr>
                <a:t>(H</a:t>
              </a:r>
              <a:r>
                <a:rPr sz="2400" b="1" spc="-7" dirty="0">
                  <a:latin typeface="Calibri"/>
                  <a:cs typeface="Calibri"/>
                </a:rPr>
                <a:t>E</a:t>
              </a:r>
              <a:r>
                <a:rPr sz="2400" b="1" dirty="0">
                  <a:latin typeface="Calibri"/>
                  <a:cs typeface="Calibri"/>
                </a:rPr>
                <a:t>SD)</a:t>
              </a:r>
            </a:p>
            <a:p>
              <a:pPr marL="1822" algn="ctr"/>
              <a:r>
                <a:rPr lang="en-US" sz="2400" b="1" spc="-17" dirty="0">
                  <a:latin typeface="Calibri"/>
                  <a:cs typeface="Calibri"/>
                </a:rPr>
                <a:t>FY 25</a:t>
              </a:r>
              <a:endParaRPr sz="2400" b="1" dirty="0">
                <a:latin typeface="Calibri"/>
                <a:cs typeface="Calibri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2472853" y="4486624"/>
              <a:ext cx="2907399" cy="30548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r>
                <a:rPr lang="en-US" sz="2400" b="1" dirty="0">
                  <a:latin typeface="Calibri"/>
                  <a:cs typeface="Calibri"/>
                </a:rPr>
                <a:t>Delayed Evacuation Casualty Management(DECM</a:t>
              </a:r>
              <a:r>
                <a:rPr lang="en-US" sz="2400" b="1" dirty="0">
                  <a:solidFill>
                    <a:schemeClr val="tx2"/>
                  </a:solidFill>
                  <a:latin typeface="Calibri"/>
                  <a:cs typeface="Calibri"/>
                </a:rPr>
                <a:t>) </a:t>
              </a:r>
            </a:p>
            <a:p>
              <a:pPr marL="6072" algn="ctr"/>
              <a:r>
                <a:rPr lang="en-US" sz="2200" b="1" dirty="0">
                  <a:solidFill>
                    <a:schemeClr val="tx2"/>
                  </a:solidFill>
                  <a:latin typeface="Calibri"/>
                  <a:cs typeface="Calibri"/>
                </a:rPr>
                <a:t>68W will earn 31 CEUs</a:t>
              </a: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2331565" y="4926842"/>
              <a:ext cx="1675925" cy="186780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endParaRPr lang="en-US" sz="2000" b="1" spc="-3" dirty="0">
                <a:cs typeface="Calibri"/>
              </a:endParaRPr>
            </a:p>
            <a:p>
              <a:pPr marL="6072" algn="ctr"/>
              <a:r>
                <a:rPr lang="en-US" sz="2000" b="1" spc="-3" dirty="0">
                  <a:cs typeface="Calibri"/>
                </a:rPr>
                <a:t>07 – 11 Oct 2024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28 Oct – 01 Nov 2024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18 – 22 Nov 2024 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02 – 06 Dec 2024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06 – 10 Jan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27 – 31 Jan 2025 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10 – 14 Feb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24 –28 Feb 2025</a:t>
              </a:r>
            </a:p>
            <a:p>
              <a:pPr marL="6072" algn="ctr"/>
              <a:r>
                <a:rPr lang="en-US" sz="2000" b="1" spc="-3">
                  <a:cs typeface="Calibri"/>
                </a:rPr>
                <a:t>10 – 14 Mar 2025  </a:t>
              </a:r>
              <a:endParaRPr lang="en-US" sz="2000" b="1" spc="-3" dirty="0">
                <a:cs typeface="Calibri"/>
              </a:endParaRPr>
            </a:p>
            <a:p>
              <a:pPr marL="6072" algn="ctr"/>
              <a:r>
                <a:rPr lang="en-US" sz="2000" b="1" spc="-3" dirty="0">
                  <a:cs typeface="Calibri"/>
                </a:rPr>
                <a:t>24 – 28 Mar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 </a:t>
              </a:r>
              <a:endParaRPr lang="en-US" b="1" dirty="0">
                <a:cs typeface="Calibri"/>
              </a:endParaRPr>
            </a:p>
            <a:p>
              <a:pPr marL="6072" algn="ctr"/>
              <a:endParaRPr lang="en-US" b="1" dirty="0">
                <a:cs typeface="Calibri"/>
              </a:endParaRPr>
            </a:p>
            <a:p>
              <a:pPr marL="6072" algn="ctr"/>
              <a:endParaRPr lang="en-US" b="1" spc="-3" dirty="0">
                <a:latin typeface="Calibri"/>
                <a:cs typeface="Calibri"/>
              </a:endParaRPr>
            </a:p>
            <a:p>
              <a:pPr marL="6072" algn="ctr"/>
              <a:endParaRPr lang="en-US" sz="526" b="1" spc="-3" dirty="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331565" y="6542104"/>
              <a:ext cx="3060383" cy="637526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1600" spc="-41" dirty="0">
                  <a:cs typeface="Calibri"/>
                </a:rPr>
                <a:t>Training  will be conducted at the Taylor Sandri Medical Training Center T</a:t>
              </a:r>
              <a:r>
                <a:rPr lang="en-US" sz="1600" spc="-12" dirty="0">
                  <a:cs typeface="Calibri"/>
                </a:rPr>
                <a:t>r</a:t>
              </a:r>
              <a:r>
                <a:rPr lang="en-US" sz="1600" dirty="0">
                  <a:cs typeface="Calibri"/>
                </a:rPr>
                <a:t>ai</a:t>
              </a:r>
              <a:r>
                <a:rPr lang="en-US" sz="1600" spc="-3" dirty="0">
                  <a:cs typeface="Calibri"/>
                </a:rPr>
                <a:t>n</a:t>
              </a:r>
              <a:r>
                <a:rPr lang="en-US" sz="1600" dirty="0">
                  <a:cs typeface="Calibri"/>
                </a:rPr>
                <a:t>ing time will be from 0800-UTC</a:t>
              </a:r>
            </a:p>
            <a:p>
              <a:pPr algn="ctr"/>
              <a:r>
                <a:rPr lang="en-US" sz="1600" b="1" i="1" dirty="0">
                  <a:solidFill>
                    <a:srgbClr val="FF0000"/>
                  </a:solidFill>
                  <a:cs typeface="Calibri"/>
                </a:rPr>
                <a:t>Maximum of 16 students – Students must be current in Skills Validation/TCCC</a:t>
              </a:r>
              <a:endParaRPr lang="en-US" sz="1600" b="1" i="1" dirty="0">
                <a:solidFill>
                  <a:srgbClr val="FF0000"/>
                </a:solidFill>
              </a:endParaRPr>
            </a:p>
            <a:p>
              <a:pPr algn="ctr"/>
              <a:r>
                <a:rPr lang="en-US" sz="1600" b="1" i="1" dirty="0">
                  <a:solidFill>
                    <a:srgbClr val="002060"/>
                  </a:solidFill>
                </a:rPr>
                <a:t>Request an Enrollment Reservation at least one month prior to the start of the course. Please EMAIL </a:t>
              </a:r>
              <a:r>
                <a:rPr lang="en-US" sz="1600" b="1" i="1">
                  <a:solidFill>
                    <a:srgbClr val="002060"/>
                  </a:solidFill>
                </a:rPr>
                <a:t>SFC Porterfield</a:t>
              </a:r>
              <a:r>
                <a:rPr lang="en-US" sz="1600" i="1">
                  <a:solidFill>
                    <a:srgbClr val="002060"/>
                  </a:solidFill>
                </a:rPr>
                <a:t>: eric.porterfield2.</a:t>
              </a:r>
              <a:r>
                <a:rPr lang="en-US" sz="1600" i="1" dirty="0">
                  <a:solidFill>
                    <a:srgbClr val="002060"/>
                  </a:solidFill>
                </a:rPr>
                <a:t>mil@health.mil</a:t>
              </a:r>
              <a:endParaRPr lang="en-US" sz="1600" b="1" dirty="0"/>
            </a:p>
            <a:p>
              <a:pPr algn="ctr"/>
              <a:r>
                <a:rPr lang="en-US" sz="1600" b="1" dirty="0">
                  <a:latin typeface="Times New Roman"/>
                  <a:cs typeface="Times New Roman"/>
                </a:rPr>
                <a:t>or  call 910-907-7142</a:t>
              </a:r>
              <a:endParaRPr lang="en-US" sz="1600" dirty="0">
                <a:latin typeface="Times New Roman"/>
                <a:cs typeface="Times New Roman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0370" y="3441372"/>
              <a:ext cx="2014174" cy="972554"/>
            </a:xfrm>
            <a:prstGeom prst="rect">
              <a:avLst/>
            </a:prstGeom>
          </p:spPr>
        </p:pic>
        <p:sp>
          <p:nvSpPr>
            <p:cNvPr id="7" name="object 6"/>
            <p:cNvSpPr txBox="1"/>
            <p:nvPr/>
          </p:nvSpPr>
          <p:spPr>
            <a:xfrm>
              <a:off x="3825322" y="4926842"/>
              <a:ext cx="1675925" cy="17266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endParaRPr lang="en-US" sz="2000" b="1" spc="-3" dirty="0">
                <a:cs typeface="Calibri"/>
              </a:endParaRPr>
            </a:p>
            <a:p>
              <a:pPr marL="6072" algn="ctr"/>
              <a:r>
                <a:rPr lang="en-US" sz="2000" b="1" spc="-3" dirty="0">
                  <a:cs typeface="Calibri"/>
                </a:rPr>
                <a:t>14 – 18 Apr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28 Apr – 02 May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 12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16 May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08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13 Jun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23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27 Jun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14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18 Jul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04 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08 Aug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18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22 Aug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08</a:t>
              </a:r>
              <a:r>
                <a:rPr lang="en-US" sz="2000" b="1" spc="-3" dirty="0">
                  <a:cs typeface="Calibri"/>
                </a:rPr>
                <a:t> – </a:t>
              </a:r>
              <a:r>
                <a:rPr lang="en-US" sz="2000" b="1" spc="-3" dirty="0">
                  <a:latin typeface="Calibri"/>
                  <a:cs typeface="Calibri"/>
                </a:rPr>
                <a:t>12 Sep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 </a:t>
              </a:r>
            </a:p>
            <a:p>
              <a:pPr marL="6072" algn="ctr"/>
              <a:endParaRPr lang="en-US" sz="2000" b="1" spc="-3" dirty="0">
                <a:latin typeface="Calibri"/>
                <a:cs typeface="Calibri"/>
              </a:endParaRPr>
            </a:p>
            <a:p>
              <a:pPr marL="6072" algn="ctr"/>
              <a:endParaRPr lang="en-US" sz="2000" b="1" spc="-3" dirty="0">
                <a:latin typeface="Calibri"/>
                <a:cs typeface="Calibri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>
              <a:off x="3926553" y="5040180"/>
              <a:ext cx="6226" cy="13989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011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192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Conley, Daniel W SFC WAMC-Ft Bragg</dc:creator>
  <cp:lastModifiedBy>Porterfield, Eric SFC USARMY MEDCOM WAMC (USA)</cp:lastModifiedBy>
  <cp:revision>37</cp:revision>
  <cp:lastPrinted>2020-10-02T18:27:31Z</cp:lastPrinted>
  <dcterms:created xsi:type="dcterms:W3CDTF">2020-07-31T15:55:14Z</dcterms:created>
  <dcterms:modified xsi:type="dcterms:W3CDTF">2024-07-01T16:25:03Z</dcterms:modified>
</cp:coreProperties>
</file>